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0DD74-7AAF-2CAC-F2EA-3E80EF27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47E4E-80B8-FE24-7C9F-138BD07AA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206C-98AE-1AB6-8D91-B6EA9FFE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3EB74-09BC-CED1-1983-9B15B18B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D1734-15AF-1FB3-700C-5C6AFFB9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984C-E3C1-C493-57D4-3E6575E7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C7D17-34DA-A473-1733-6B280AEDA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C2D-A7B5-292F-91BB-96A2D4E8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1F60-314A-1CDD-58D5-4F67BC4A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115FF-C5C0-7938-8A00-296CFAA48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8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C1F14-2BAF-0BB5-E2BD-BC7B136C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20677-CF8D-802E-3699-8BF0C267D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523B-662A-07C4-9794-F81156D1B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2C2BC-B005-CB03-5569-683F9AD7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BB56-F4AC-9798-87C2-2BED0B1C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0573CEAD-A311-3927-0759-EC70E03D4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r="536"/>
          <a:stretch/>
        </p:blipFill>
        <p:spPr>
          <a:xfrm>
            <a:off x="0" y="0"/>
            <a:ext cx="12192000" cy="432718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A4360E2-7701-874F-F24B-6F0DFB5BC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9453" y="5003954"/>
            <a:ext cx="1642440" cy="10080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DDDE0C-1F32-A615-0D33-14FE2D6E7497}"/>
              </a:ext>
            </a:extLst>
          </p:cNvPr>
          <p:cNvSpPr/>
          <p:nvPr userDrawn="1"/>
        </p:nvSpPr>
        <p:spPr>
          <a:xfrm>
            <a:off x="-8467" y="4307228"/>
            <a:ext cx="12207240" cy="7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DF2CCF-2E81-B5C5-A9D5-1B03742EE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463" y="4589463"/>
            <a:ext cx="7924270" cy="1006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69A70D-554F-0363-2F96-930C9B0FB1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012002"/>
            <a:ext cx="7924800" cy="49106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Presenter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12EC4-8149-D1FE-53F1-752968BFF1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5308600"/>
            <a:ext cx="7924800" cy="6270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5901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flower, garden&#10;&#10;Description automatically generated">
            <a:extLst>
              <a:ext uri="{FF2B5EF4-FFF2-40B4-BE49-F238E27FC236}">
                <a16:creationId xmlns:a16="http://schemas.microsoft.com/office/drawing/2014/main" id="{2EF79CA3-F711-3295-6F16-EAC6E5E6DF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88" t="549" b="549"/>
          <a:stretch/>
        </p:blipFill>
        <p:spPr>
          <a:xfrm>
            <a:off x="0" y="0"/>
            <a:ext cx="457250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5470AC-9AED-B4E1-8FEC-2627F9B12A1B}"/>
              </a:ext>
            </a:extLst>
          </p:cNvPr>
          <p:cNvSpPr/>
          <p:nvPr userDrawn="1"/>
        </p:nvSpPr>
        <p:spPr>
          <a:xfrm rot="5400000">
            <a:off x="1159399" y="3406139"/>
            <a:ext cx="6857998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4F9B5CAD-AEFA-D3C8-9C3A-830A0D2BE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4836" y="5185458"/>
            <a:ext cx="1959011" cy="1202344"/>
          </a:xfrm>
          <a:prstGeom prst="rect">
            <a:avLst/>
          </a:prstGeom>
        </p:spPr>
      </p:pic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917A42F-11B1-FD6E-223C-48B4DEA86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5797" y="2201863"/>
            <a:ext cx="6959070" cy="1006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1B39E7A-58C3-B20C-584C-2A13FE5D89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5267" y="3624402"/>
            <a:ext cx="6959535" cy="49106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Presenter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46055B1A-2609-8CFB-ECF4-1255F81EFA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5797" y="2921000"/>
            <a:ext cx="6959535" cy="6270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5322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29E-A612-E6EA-EEB4-59E852F19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Presenter Bio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3A0AB-8F61-3FD3-81F4-1E0E7A98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E9261-5B9E-3051-42ED-6BB9BAAB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1FF3A-7AB1-BAF7-8DAC-7CD1048F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9E8886-7AEC-5E02-D0E0-67F66102A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3725"/>
            <a:ext cx="622300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419C0-D105-C94D-4723-52FF42F69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3313" y="1863725"/>
            <a:ext cx="3900487" cy="4224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8963C-8469-50A9-09C0-4C583B7565AD}"/>
              </a:ext>
            </a:extLst>
          </p:cNvPr>
          <p:cNvSpPr/>
          <p:nvPr userDrawn="1"/>
        </p:nvSpPr>
        <p:spPr>
          <a:xfrm>
            <a:off x="-12431" y="6195688"/>
            <a:ext cx="12207240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BC0779-4055-55EF-28DF-D968D7C13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64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48A6-5C21-9354-1FED-1584ED7A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6E65-97A4-EB0E-2E6A-3365118B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E845-72BD-7F25-300D-BA2596C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E6-A471-5F68-D79A-EDB1449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>
            <a:off x="-36139" y="6195688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1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6E65-97A4-EB0E-2E6A-3365118B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E845-72BD-7F25-300D-BA2596C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E6-A471-5F68-D79A-EDB1449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>
            <a:off x="-36139" y="6195688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14D286-0F61-0C42-E812-CC47849BA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BA857F9-5A94-61A1-EBC1-E7DA7BA567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3014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481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 flipV="1">
            <a:off x="-36139" y="6149969"/>
            <a:ext cx="1223829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14D286-0F61-0C42-E812-CC47849BAB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BA857F9-5A94-61A1-EBC1-E7DA7BA567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23014" y="1812925"/>
            <a:ext cx="5030788" cy="4179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6531CF-7E1C-6AAB-20B1-E6A9D66EBD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33167" y="6343777"/>
            <a:ext cx="2045012" cy="3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71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74B2-CA45-3DF2-10A4-BD22121417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315200" cy="1325563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38AF-794C-C1D6-1FB3-8AEC3615A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315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994C6-0EA5-575D-1E14-923AA19EF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B8E5B-732C-295B-6F7F-8E59CF64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6BD2F-F0E1-6C0E-56A2-5042B9A8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uilding, outdoor, flower, garden&#10;&#10;Description automatically generated">
            <a:extLst>
              <a:ext uri="{FF2B5EF4-FFF2-40B4-BE49-F238E27FC236}">
                <a16:creationId xmlns:a16="http://schemas.microsoft.com/office/drawing/2014/main" id="{F3F3921B-BC41-4339-95EB-8E9A035A29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26" t="1290" r="3001"/>
          <a:stretch/>
        </p:blipFill>
        <p:spPr>
          <a:xfrm>
            <a:off x="8275899" y="0"/>
            <a:ext cx="3939250" cy="62000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E3C195-6B22-1718-19B1-C65775D89AE2}"/>
              </a:ext>
            </a:extLst>
          </p:cNvPr>
          <p:cNvSpPr/>
          <p:nvPr userDrawn="1"/>
        </p:nvSpPr>
        <p:spPr>
          <a:xfrm>
            <a:off x="-23150" y="6192271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5251BF-43A4-12F7-6DCC-D5E5770F8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989946" y="6261829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13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4A71-E755-99B6-0DBA-B79352C6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7464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F3909-9E4F-D8D5-761C-95FC991ABB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617190"/>
            <a:ext cx="10515600" cy="7567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EF3FB-1230-8D02-5404-500AB19F40F6}"/>
              </a:ext>
            </a:extLst>
          </p:cNvPr>
          <p:cNvSpPr/>
          <p:nvPr userDrawn="1"/>
        </p:nvSpPr>
        <p:spPr>
          <a:xfrm>
            <a:off x="-11576" y="4608602"/>
            <a:ext cx="12207240" cy="73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7A78B90-983B-EB52-30E2-0F236E4E4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539" y="5465476"/>
            <a:ext cx="1714922" cy="10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5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85B7-919C-D4D0-CED8-AA37DEB3B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7875C-2373-9A77-F760-5D860B2F0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BCE83-2BD6-0C1B-86B2-A24DE180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06FD0-EB95-D1E0-2892-626A7DB7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B1FA2-24BC-A89C-4821-F8CF53C2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63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4A71-E755-99B6-0DBA-B79352C6A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37464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Section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F3909-9E4F-D8D5-761C-95FC991ABB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617190"/>
            <a:ext cx="10515600" cy="7567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EF3FB-1230-8D02-5404-500AB19F40F6}"/>
              </a:ext>
            </a:extLst>
          </p:cNvPr>
          <p:cNvSpPr/>
          <p:nvPr userDrawn="1"/>
        </p:nvSpPr>
        <p:spPr>
          <a:xfrm>
            <a:off x="-11576" y="4608602"/>
            <a:ext cx="12207240" cy="7315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A78B90-983B-EB52-30E2-0F236E4E4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5512" y="5855951"/>
            <a:ext cx="3013064" cy="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9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F5E-B5F4-882E-EB63-E0AACB81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898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41634-289F-E515-4A49-B2EF3AC8E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98863"/>
            <a:ext cx="10575925" cy="765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98E326-801F-DFDE-9E24-E2F812CD63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8539" y="5465476"/>
            <a:ext cx="1714922" cy="10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03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4F5E-B5F4-882E-EB63-E0AACB819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898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841634-289F-E515-4A49-B2EF3AC8EE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598863"/>
            <a:ext cx="10575925" cy="7651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Presenter/Contact Information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5527B-A3E4-544F-9CF1-C3203F18D0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89468" y="5845791"/>
            <a:ext cx="3013064" cy="5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9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2C5D-4E01-49D7-9B1C-AC42B901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2937F-DB06-35FC-C219-6D70F4BEF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DD684-27F5-FBDC-02A9-7F800680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A94A0-4A61-BDD0-C675-06791D18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371D-962A-D166-AFD1-1913F8B7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C3E5-AE3E-0436-1706-7FF8D429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4456C-3696-4F85-C925-2E86E5716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B66BF-254D-C7E8-F947-D0FDF8530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66578-579A-E9FD-820C-8B5DCD9D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28F1D-5DB0-F681-C546-1E6973663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54595-49F8-167C-CF13-63DB6E4F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8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16C7-665C-BE25-B970-92D51EAC9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A2032-6FB4-AA15-9C01-72FEECF9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969FAD-784B-E589-3533-9F18A5EA1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8A1CD-CB1B-FC8E-7F91-9E2ECFD26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EA019-C612-ACC2-351D-ED0F42CD06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31C7DE-5870-7FAB-22B6-C255A1BC3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F7AFA-264A-0D08-9690-C226A59F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E9136B-9B30-094C-608F-ABC75832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AE389-92FE-CA07-A35D-5FEBE356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2E8D-BB68-9075-E7B1-96487D80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51151-9D4F-ADFB-E9D1-5E457521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A100E-00DB-87B9-7A2D-6DE4C01F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A9F56B-AF1D-23E6-A3D6-1B60099A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38B66-5360-5947-02BD-B693F1C6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595B2-295D-BA27-C454-CBBBCF66F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B99B-1EDD-2FDC-A4EA-0EEF41CB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CF75-08ED-9D66-B2FD-52C206AA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E9C3E-3B61-2A20-F8A4-2FDE3DF7C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90A27-F21F-2C39-1C4A-2F0C9AA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BFCFB-542E-8036-84F1-2381B3AB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AC65F-8450-7391-0331-C014BD1D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13AF-8BC0-7127-969E-38DE2C60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51163-C7A9-4064-1DF3-863E47BD5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E72CC-35F7-E308-C25A-1B3E7E454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ACC5D-48C4-96AF-D48D-A1FDA2B8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F83FE-869A-3FAE-6B79-86552DAA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4DB25-3508-B1CF-37F9-476744132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5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EDE87E-CBE2-9D1E-E00B-23BCA20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B955A-7335-92F8-EED5-14C147E7B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D9B8A-F0FF-D188-1232-ED7907AE6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83E4E-A799-4B10-B748-E6F7356CA264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57BD7-7F5D-0C24-DB1A-F2B4EC521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5CE81-4DFE-D506-7185-7D3E89CD5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6532-815F-4831-996F-AE1D18D45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F623E-7606-51DD-9E49-DC5B885F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A5E70-3F95-B99B-F64F-C850FD8D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8C28-1117-E702-F9C5-D9F055D96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EFA53-6FEF-8948-AC27-41A8C69669E1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A200-59B6-12AE-3F60-BD4C8ED6C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73B3-F81F-AE8C-65B5-CACA2133C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58B4D1-6DE8-0A44-9118-5837B0FA5F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183BAA-49BB-B1CB-8810-14B2E2661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5F42B-10E8-2D5B-6353-79A1D2018A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7303C-7BDD-1440-F1BF-D15A725F36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4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23C-E915-4328-0904-4369D1F2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AC02-AA59-C45E-8CFC-2923F9B8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0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23C-E915-4328-0904-4369D1F2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AC02-AA59-C45E-8CFC-2923F9B8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723C-E915-4328-0904-4369D1F2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OR Photo (Limit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CAC02-AA59-C45E-8CFC-2923F9B8C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8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's PowerPointTemplate" id="{62C2AF15-C33E-094B-95B5-F7A524831ADC}" vid="{231A0BB0-211F-2941-BD1B-ECA8590B29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1_Office Theme</vt:lpstr>
      <vt:lpstr>PowerPoint Presentation</vt:lpstr>
      <vt:lpstr>Overview</vt:lpstr>
      <vt:lpstr>Study Design</vt:lpstr>
      <vt:lpstr>Figure OR Photo (Limit 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Vitolo, Rachel</dc:creator>
  <cp:lastModifiedBy>Vitolo, Rachel</cp:lastModifiedBy>
  <cp:revision>1</cp:revision>
  <dcterms:created xsi:type="dcterms:W3CDTF">2023-03-14T18:58:57Z</dcterms:created>
  <dcterms:modified xsi:type="dcterms:W3CDTF">2023-03-14T19:00:30Z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2023-03-14T19:00:11Z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565b09ad-cd94-42cc-ba83-38a3d4fcfd04</vt:lpwstr>
  </property>
  <property fmtid="{D5CDD505-2E9C-101B-9397-08002B2CF9AE}" pid="8" name="MSIP_Label_792c8cef-6f2b-4af1-b4ac-d815ff795cd6_ContentBits">
    <vt:lpwstr>0</vt:lpwstr>
  </property>
</Properties>
</file>